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7" r:id="rId4"/>
    <p:sldId id="262" r:id="rId5"/>
    <p:sldId id="259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626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699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035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071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878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536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165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307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023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832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04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807B8-98A9-4BA7-B1A1-CB5283A696D3}" type="datetimeFigureOut">
              <a:rPr lang="ar-SA" smtClean="0"/>
              <a:t>08/03/44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BA129-8C65-4FEB-9EE3-06001328AB3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2665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38B28F-CD39-CB48-CA79-E2B630C04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85260"/>
          </a:xfrm>
        </p:spPr>
        <p:txBody>
          <a:bodyPr/>
          <a:lstStyle/>
          <a:p>
            <a:r>
              <a:rPr lang="ar-SA" dirty="0"/>
              <a:t>بسم الله الرحمن الرحيم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274FD4D-AC9C-B091-1352-0B503BC02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7692" y="2909705"/>
            <a:ext cx="9144000" cy="3203711"/>
          </a:xfrm>
        </p:spPr>
        <p:txBody>
          <a:bodyPr/>
          <a:lstStyle/>
          <a:p>
            <a:r>
              <a:rPr lang="ar-SA" sz="4400" dirty="0">
                <a:latin typeface="Aldhabi" panose="01000000000000000000" pitchFamily="2" charset="-78"/>
                <a:cs typeface="Aldhabi" panose="01000000000000000000" pitchFamily="2" charset="-78"/>
              </a:rPr>
              <a:t>اليوم العالمي للفضاء 2022م</a:t>
            </a:r>
          </a:p>
          <a:p>
            <a:r>
              <a:rPr lang="ar-SA" sz="44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تحت عنوان</a:t>
            </a:r>
          </a:p>
          <a:p>
            <a:r>
              <a:rPr lang="ar-SA" sz="8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 الفضاء والاستدامة )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54085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BD4B9EF-3132-01A2-46AF-CF09D1147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087" y="1152525"/>
            <a:ext cx="69818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284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954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BD4B9EF-3132-01A2-46AF-CF09D1147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087" y="1152525"/>
            <a:ext cx="69818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202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BD4B9EF-3132-01A2-46AF-CF09D1147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087" y="1152525"/>
            <a:ext cx="69818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11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BD4B9EF-3132-01A2-46AF-CF09D1147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087" y="1152525"/>
            <a:ext cx="69818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252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BD4B9EF-3132-01A2-46AF-CF09D1147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087" y="1152525"/>
            <a:ext cx="69818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64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BD4B9EF-3132-01A2-46AF-CF09D1147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087" y="1152525"/>
            <a:ext cx="69818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28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BD4B9EF-3132-01A2-46AF-CF09D1147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087" y="1152525"/>
            <a:ext cx="69818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21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8" y="100979"/>
            <a:ext cx="12083143" cy="6727371"/>
          </a:xfrm>
          <a:prstGeom prst="rect">
            <a:avLst/>
          </a:prstGeom>
        </p:spPr>
      </p:pic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1768" y="1488282"/>
            <a:ext cx="9144000" cy="1655762"/>
          </a:xfrm>
        </p:spPr>
        <p:txBody>
          <a:bodyPr>
            <a:normAutofit/>
          </a:bodyPr>
          <a:lstStyle/>
          <a:p>
            <a:r>
              <a:rPr lang="ar-SA" sz="6600" dirty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المقدمة </a:t>
            </a:r>
          </a:p>
        </p:txBody>
      </p:sp>
    </p:spTree>
    <p:extLst>
      <p:ext uri="{BB962C8B-B14F-4D97-AF65-F5344CB8AC3E}">
        <p14:creationId xmlns:p14="http://schemas.microsoft.com/office/powerpoint/2010/main" val="56029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>
            <a:extLst>
              <a:ext uri="{FF2B5EF4-FFF2-40B4-BE49-F238E27FC236}">
                <a16:creationId xmlns:a16="http://schemas.microsoft.com/office/drawing/2014/main" id="{DAD16A16-AF16-BDBE-0539-3DE684A822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083143" cy="6857999"/>
          </a:xfrm>
          <a:prstGeom prst="rect">
            <a:avLst/>
          </a:prstGeom>
        </p:spPr>
      </p:pic>
      <p:sp>
        <p:nvSpPr>
          <p:cNvPr id="9" name="عنوان فرعي 8">
            <a:extLst>
              <a:ext uri="{FF2B5EF4-FFF2-40B4-BE49-F238E27FC236}">
                <a16:creationId xmlns:a16="http://schemas.microsoft.com/office/drawing/2014/main" id="{6BA70D4C-FC13-77D7-B1B9-490B196E6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702" y="297658"/>
            <a:ext cx="9144000" cy="1073200"/>
          </a:xfrm>
        </p:spPr>
        <p:txBody>
          <a:bodyPr/>
          <a:lstStyle/>
          <a:p>
            <a:r>
              <a:rPr lang="ar-SA" dirty="0"/>
              <a:t>اول رائد فضاء عربي مسلم</a:t>
            </a:r>
          </a:p>
          <a:p>
            <a:r>
              <a:rPr lang="ar-SA" dirty="0"/>
              <a:t>الأمير سلطان بن سلمان بن عبدالعزيز آل سعود</a:t>
            </a: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78A1ECB6-1F1B-2E2D-5C45-D51447A225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23" y="1498677"/>
            <a:ext cx="5943600" cy="4726448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475E1E0E-2DE5-6174-8105-375043A61C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458" y="1442347"/>
            <a:ext cx="4291781" cy="472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30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9"/>
            <a:ext cx="12083143" cy="6727371"/>
          </a:xfrm>
          <a:prstGeom prst="rect">
            <a:avLst/>
          </a:prstGeom>
        </p:spPr>
      </p:pic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9571" y="963340"/>
            <a:ext cx="9144000" cy="813209"/>
          </a:xfrm>
        </p:spPr>
        <p:txBody>
          <a:bodyPr>
            <a:normAutofit lnSpcReduction="10000"/>
          </a:bodyPr>
          <a:lstStyle/>
          <a:p>
            <a:r>
              <a:rPr lang="ar-SA" sz="5400" dirty="0"/>
              <a:t>المجموعة الشمسية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65F8C38F-13D4-BB13-9F9A-BAC78B3B25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6" y="130629"/>
            <a:ext cx="10918372" cy="659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93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7200" dirty="0"/>
              <a:t>قفزة فليكس العالمية</a:t>
            </a:r>
            <a:br>
              <a:rPr lang="ar-SA" dirty="0"/>
            </a:br>
            <a:r>
              <a:rPr lang="ar-SA" dirty="0">
                <a:solidFill>
                  <a:srgbClr val="FF0000"/>
                </a:solidFill>
              </a:rPr>
              <a:t>(قفزة الموت)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2969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507"/>
            <a:ext cx="12083143" cy="6727371"/>
          </a:xfrm>
          <a:prstGeom prst="rect">
            <a:avLst/>
          </a:prstGeom>
        </p:spPr>
      </p:pic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8057" y="670153"/>
            <a:ext cx="9144000" cy="1655762"/>
          </a:xfrm>
        </p:spPr>
        <p:txBody>
          <a:bodyPr/>
          <a:lstStyle/>
          <a:p>
            <a:r>
              <a:rPr lang="ar-SA" dirty="0"/>
              <a:t>فيديو فليكس</a:t>
            </a:r>
          </a:p>
        </p:txBody>
      </p:sp>
    </p:spTree>
    <p:extLst>
      <p:ext uri="{BB962C8B-B14F-4D97-AF65-F5344CB8AC3E}">
        <p14:creationId xmlns:p14="http://schemas.microsoft.com/office/powerpoint/2010/main" val="55546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7" y="1"/>
            <a:ext cx="12083143" cy="6857999"/>
          </a:xfrm>
          <a:prstGeom prst="rect">
            <a:avLst/>
          </a:prstGeom>
        </p:spPr>
      </p:pic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613" y="572371"/>
            <a:ext cx="9144000" cy="549992"/>
          </a:xfrm>
        </p:spPr>
        <p:txBody>
          <a:bodyPr/>
          <a:lstStyle/>
          <a:p>
            <a:r>
              <a:rPr lang="ar-SA" dirty="0"/>
              <a:t>اول رائدة فضاء سعودية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097296BA-0C34-0B58-665F-4C7C49D787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813" y="1641731"/>
            <a:ext cx="5538787" cy="487705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3572081-F2B6-CE22-36DC-431C644F07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058" y="1641731"/>
            <a:ext cx="4372129" cy="462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937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697" y="1122363"/>
            <a:ext cx="9144000" cy="1655762"/>
          </a:xfrm>
        </p:spPr>
        <p:txBody>
          <a:bodyPr/>
          <a:lstStyle/>
          <a:p>
            <a:r>
              <a:rPr lang="ar-SA" dirty="0"/>
              <a:t>الخاتمة </a:t>
            </a:r>
          </a:p>
          <a:p>
            <a:r>
              <a:rPr lang="ar-SA" dirty="0"/>
              <a:t>الاعجاز الفلكي في القران</a:t>
            </a:r>
          </a:p>
        </p:txBody>
      </p:sp>
    </p:spTree>
    <p:extLst>
      <p:ext uri="{BB962C8B-B14F-4D97-AF65-F5344CB8AC3E}">
        <p14:creationId xmlns:p14="http://schemas.microsoft.com/office/powerpoint/2010/main" val="2822240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D05252-834A-20E9-D3BE-62CF915F0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778FDD5-410B-24FD-F832-7F60D035C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C3632CD-7139-C27B-FA07-8B3A8C17E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28"/>
            <a:ext cx="12083143" cy="6727371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BD4B9EF-3132-01A2-46AF-CF09D1147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5087" y="1152525"/>
            <a:ext cx="69818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71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49</Words>
  <Application>Microsoft Office PowerPoint</Application>
  <PresentationFormat>شاشة عريضة</PresentationFormat>
  <Paragraphs>13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3" baseType="lpstr">
      <vt:lpstr>Aldhabi</vt:lpstr>
      <vt:lpstr>Arabic Typesetting</vt:lpstr>
      <vt:lpstr>Arial</vt:lpstr>
      <vt:lpstr>Calibri</vt:lpstr>
      <vt:lpstr>Calibri Light</vt:lpstr>
      <vt:lpstr>Office Theme</vt:lpstr>
      <vt:lpstr>بسم الله الرحمن الرحيم</vt:lpstr>
      <vt:lpstr>عرض تقديمي في PowerPoint</vt:lpstr>
      <vt:lpstr>عرض تقديمي في PowerPoint</vt:lpstr>
      <vt:lpstr>عرض تقديمي في PowerPoint</vt:lpstr>
      <vt:lpstr>قفزة فليكس العالمية (قفزة الموت)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EGBAL FALLATAH</dc:creator>
  <cp:lastModifiedBy>EGBAL FALLATAH</cp:lastModifiedBy>
  <cp:revision>5</cp:revision>
  <dcterms:created xsi:type="dcterms:W3CDTF">2022-10-02T04:51:34Z</dcterms:created>
  <dcterms:modified xsi:type="dcterms:W3CDTF">2022-10-03T07:26:13Z</dcterms:modified>
</cp:coreProperties>
</file>